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315" r:id="rId4"/>
    <p:sldId id="367" r:id="rId5"/>
    <p:sldId id="369" r:id="rId6"/>
    <p:sldId id="368" r:id="rId7"/>
    <p:sldId id="280" r:id="rId8"/>
    <p:sldId id="361" r:id="rId9"/>
    <p:sldId id="266" r:id="rId10"/>
    <p:sldId id="274" r:id="rId11"/>
    <p:sldId id="273" r:id="rId12"/>
    <p:sldId id="267" r:id="rId13"/>
    <p:sldId id="268" r:id="rId14"/>
    <p:sldId id="269" r:id="rId15"/>
    <p:sldId id="276" r:id="rId16"/>
    <p:sldId id="278" r:id="rId17"/>
    <p:sldId id="277" r:id="rId18"/>
    <p:sldId id="366" r:id="rId19"/>
    <p:sldId id="370" r:id="rId2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F2"/>
    <a:srgbClr val="0072DF"/>
    <a:srgbClr val="003E81"/>
    <a:srgbClr val="F26F21"/>
    <a:srgbClr val="00B09B"/>
    <a:srgbClr val="01BFF1"/>
    <a:srgbClr val="00A1DD"/>
    <a:srgbClr val="00C1F4"/>
    <a:srgbClr val="FCAE17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09" d="100"/>
          <a:sy n="109" d="100"/>
        </p:scale>
        <p:origin x="950" y="8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409" y="177506"/>
            <a:ext cx="7308029" cy="86409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Педагогический практикум-погружение.</a:t>
            </a:r>
            <a:b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управлять готовностью к изменениям в школе?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28.03.2022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39332" y="1811085"/>
            <a:ext cx="73440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Оперативное информационное обеспечение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учебно-воспитательного процесса</a:t>
            </a:r>
          </a:p>
          <a:p>
            <a:pPr algn="ctr"/>
            <a:endParaRPr lang="ru-RU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5357" y="3795886"/>
            <a:ext cx="6911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Кузнецова Лариса Эдуардовна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заместитель директора по УВР ГБОУ лицей № 226 Фрунзенского района Санкт-Петербурга</a:t>
            </a:r>
            <a:endParaRPr lang="ru-RU" sz="14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01" y="1385888"/>
            <a:ext cx="4651196" cy="2048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7" y="627534"/>
            <a:ext cx="2013175" cy="4329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4" y="627533"/>
            <a:ext cx="1975539" cy="4329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2" y="627532"/>
            <a:ext cx="1975539" cy="43291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9021" y="94340"/>
            <a:ext cx="552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941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5" y="706974"/>
            <a:ext cx="7803285" cy="3763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1940" y="142318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Календарь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7834"/>
            <a:ext cx="4590362" cy="15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4" y="507832"/>
            <a:ext cx="7614978" cy="23836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123478"/>
            <a:ext cx="248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Дочерние сайты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6" y="1347613"/>
            <a:ext cx="7664006" cy="3108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69" y="2195606"/>
            <a:ext cx="7526333" cy="30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9772" y="23149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 сайта «</a:t>
            </a:r>
            <a:r>
              <a:rPr lang="ru-RU" sz="16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Витруальная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учительская»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18" y="771550"/>
            <a:ext cx="7684170" cy="30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9" y="195486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сайта «Документы к ознакомлению»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4" y="771550"/>
            <a:ext cx="7437550" cy="34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3908" y="123478"/>
            <a:ext cx="248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Документооборот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46" y="550850"/>
            <a:ext cx="7710552" cy="3485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"/>
          <a:stretch/>
        </p:blipFill>
        <p:spPr>
          <a:xfrm>
            <a:off x="1432138" y="860017"/>
            <a:ext cx="7692081" cy="40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4013" y="195486"/>
            <a:ext cx="7110566" cy="82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Индивидуальная учетная запись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A80316-C255-4B35-8CF6-1577CC6D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50" t="19886" b="12882"/>
          <a:stretch/>
        </p:blipFill>
        <p:spPr>
          <a:xfrm>
            <a:off x="1399416" y="1347615"/>
            <a:ext cx="7760304" cy="3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5680" y="1444300"/>
            <a:ext cx="7157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школы важно организовать мониторинг качества методического и информационного сопровождения и определить следующие критерии: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педагогами организации сопровождения в школе;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овладения педагогами учебно-методическими и информационно-методическими ресурсами, необходимыми для успешного решения задач ФГОС;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профессиональной квалификации педагогов;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интереса педагогических работников к проводимым методическим мероприятиям.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4013" y="195486"/>
            <a:ext cx="7110566" cy="82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деятельности методической и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26226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Управленческий проект:</a:t>
            </a:r>
            <a:b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«Формирование организационной готовности к изменениям в процессе управления образовательной организацией»</a:t>
            </a:r>
            <a:endParaRPr lang="ru-RU" sz="11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5397" y="1352447"/>
            <a:ext cx="7253087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Полноценное управление процессами изменений требует </a:t>
            </a:r>
            <a:r>
              <a:rPr lang="ru-RU" alt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специально организованной деятельности методической и информационной службы школы.</a:t>
            </a:r>
            <a:endParaRPr lang="ru-RU" alt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ru-RU" alt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 фактором, обеспечивающим успешность службы, является системность подготовки педагогов и комплексность всех видов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5120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31490"/>
            <a:ext cx="7526492" cy="78692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Информационная среда образовательного учреждения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660" y="1488313"/>
            <a:ext cx="7236804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E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структурные компоненты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традиционной образовательной среды</a:t>
            </a:r>
            <a:r>
              <a:rPr lang="ru-RU" sz="1600" b="1" dirty="0">
                <a:solidFill>
                  <a:srgbClr val="003E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несомненно, </a:t>
            </a:r>
            <a:r>
              <a:rPr lang="ru-RU" sz="1600" b="1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важны</a:t>
            </a:r>
            <a:r>
              <a:rPr lang="ru-RU" sz="1600" b="1" dirty="0">
                <a:solidFill>
                  <a:srgbClr val="003E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в настоящее время при формировании цифровой информационной образовательной среды школы тоже </a:t>
            </a:r>
            <a:r>
              <a:rPr lang="ru-RU" sz="1600" b="1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учитываются</a:t>
            </a:r>
            <a:r>
              <a:rPr lang="ru-RU" sz="1600" b="1" dirty="0">
                <a:solidFill>
                  <a:srgbClr val="003E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003E8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668" y="2892141"/>
            <a:ext cx="7308812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отметить, что в процессе разработки цифровой информационной образовательной среды основная роль отводится </a:t>
            </a: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личностным и методическим компонентам, </a:t>
            </a: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остальные компоненты, такие как программное и техническое обеспечение, являются вспомогательными.</a:t>
            </a:r>
            <a:endParaRPr lang="ru-RU" sz="16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9772" y="375506"/>
            <a:ext cx="5402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Информационное сопровождение педагога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451670"/>
            <a:ext cx="7200800" cy="260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качестве наиболее общего нормативного требования (принципа), охватывающего все стадии работы с информацией в рамках внутришкольного управления, становится принцип </a:t>
            </a: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оптимизации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информационного поля.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 </a:t>
            </a: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образовательной организации должны быть проинформированы вовремя.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информация должна быть согласована; ее достоверность проверена.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0" y="1239602"/>
            <a:ext cx="7039339" cy="30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78134" y="112031"/>
            <a:ext cx="5402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Информационное сопровождение педагога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89" y="708671"/>
            <a:ext cx="6768752" cy="3168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4" y="1383618"/>
            <a:ext cx="6012668" cy="2738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143" y="1961400"/>
            <a:ext cx="6102424" cy="2800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176" y="2718957"/>
            <a:ext cx="5736284" cy="23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47864" y="110239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Виртуальная учительская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53" y="448793"/>
            <a:ext cx="7543800" cy="2881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4"/>
          <a:stretch/>
        </p:blipFill>
        <p:spPr>
          <a:xfrm>
            <a:off x="1408553" y="3323288"/>
            <a:ext cx="7543800" cy="18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7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1700" y="140613"/>
            <a:ext cx="6272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Виртуальная учительская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86201"/>
            <a:ext cx="7486305" cy="2442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3"/>
          <a:stretch/>
        </p:blipFill>
        <p:spPr>
          <a:xfrm>
            <a:off x="1466842" y="3063043"/>
            <a:ext cx="7543800" cy="20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8" y="507832"/>
            <a:ext cx="7543800" cy="32162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7684" y="91036"/>
            <a:ext cx="6272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Виртуальная учительская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28" y="2031690"/>
            <a:ext cx="7543800" cy="2971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8" y="3852037"/>
            <a:ext cx="7543800" cy="12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13791</TotalTime>
  <Words>266</Words>
  <Application>Microsoft Office PowerPoint</Application>
  <PresentationFormat>Экран (16:9)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Тема Office</vt:lpstr>
      <vt:lpstr>Педагогический практикум-погружение. Как управлять готовностью к изменениям в школе? 28.03.2022</vt:lpstr>
      <vt:lpstr>Управленческий проект: «Формирование организационной готовности к изменениям в процессе управления образовательной организацией»</vt:lpstr>
      <vt:lpstr>Информационная среда 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Marina Sizova</cp:lastModifiedBy>
  <cp:revision>377</cp:revision>
  <cp:lastPrinted>2017-03-30T08:39:18Z</cp:lastPrinted>
  <dcterms:created xsi:type="dcterms:W3CDTF">2017-03-23T13:26:11Z</dcterms:created>
  <dcterms:modified xsi:type="dcterms:W3CDTF">2022-03-26T16:34:39Z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