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5" r:id="rId4"/>
    <p:sldId id="367" r:id="rId5"/>
    <p:sldId id="373" r:id="rId6"/>
    <p:sldId id="368" r:id="rId7"/>
    <p:sldId id="370" r:id="rId8"/>
    <p:sldId id="371" r:id="rId9"/>
    <p:sldId id="374" r:id="rId10"/>
    <p:sldId id="375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F2"/>
    <a:srgbClr val="0072DF"/>
    <a:srgbClr val="003E81"/>
    <a:srgbClr val="F26F21"/>
    <a:srgbClr val="00B09B"/>
    <a:srgbClr val="01BFF1"/>
    <a:srgbClr val="00A1DD"/>
    <a:srgbClr val="00C1F4"/>
    <a:srgbClr val="FCAE17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09" d="100"/>
          <a:sy n="109" d="100"/>
        </p:scale>
        <p:origin x="950" y="8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409" y="177506"/>
            <a:ext cx="7308029" cy="86409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Педагогический практикум-погружение.</a:t>
            </a:r>
            <a:b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управлять готовностью к изменениям в школе?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28.03.2022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39332" y="1811085"/>
            <a:ext cx="734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организационной готовности школы к изменениям в процессе реализации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 наставничества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9332" y="3363838"/>
            <a:ext cx="73867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Середа Елена Валентиновна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учитель начальных классов</a:t>
            </a: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ГБОУ лицей № 226 Фрунзенского района</a:t>
            </a:r>
          </a:p>
          <a:p>
            <a:pPr algn="just"/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Осипова Екатерина Дмитриевна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педагог дополнительного образования ГБОУ лицей № 226 Фрунзенского района</a:t>
            </a:r>
            <a:endParaRPr lang="ru-RU" sz="1400" b="1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организационной готовности школы к изменениям в процессе реализации</a:t>
            </a:r>
            <a:b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 наставничества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7082" y="3236084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Наставничество как социально-педагогическое явление существует </a:t>
            </a:r>
            <a:b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российском образовании с </a:t>
            </a:r>
            <a:r>
              <a:rPr 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XIX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века.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современной России существуют разнообразные практики наставничества педагогических работников, в которых сочетаются традиционные и инновационные черты. </a:t>
            </a:r>
            <a:endParaRPr lang="ru-RU" sz="1400" b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334" y="1383618"/>
            <a:ext cx="72913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Распоряжение Правительства Российской Федерации от 31 декабря 2019 г. № 3273-р (ред. от 20 августа 2021 г.)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роста»,</a:t>
            </a: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федерального проекта «Современная школа» национального проекта «Образование.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25120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60" y="267875"/>
            <a:ext cx="7469026" cy="85723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программа НАСТАВНИЧЕСТВА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668" y="1419622"/>
            <a:ext cx="7038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Наставничество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- универсальная технология передачи опыта, знаний, формирования навыков, компетенций, через неформальное </a:t>
            </a:r>
            <a:r>
              <a:rPr lang="ru-RU" sz="14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взаимообогащающее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общение, основанное на доверии и партнерстве.</a:t>
            </a:r>
          </a:p>
          <a:p>
            <a:pPr algn="just"/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Наставляемый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- 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</a:t>
            </a:r>
          </a:p>
          <a:p>
            <a:pPr algn="just"/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Наставник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- участник программы наставничества, имеющий успешный опыт в достижении жизненного, личностного и профессионального результата, готовый поделиться опытом и навыками.</a:t>
            </a:r>
          </a:p>
        </p:txBody>
      </p:sp>
    </p:spTree>
    <p:extLst>
      <p:ext uri="{BB962C8B-B14F-4D97-AF65-F5344CB8AC3E}">
        <p14:creationId xmlns:p14="http://schemas.microsoft.com/office/powerpoint/2010/main" val="29489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60" y="267875"/>
            <a:ext cx="7469026" cy="85723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внедрения НАСТАВНИЧЕСТВА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03598"/>
            <a:ext cx="6957527" cy="2345834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максимально полное </a:t>
            </a:r>
            <a:r>
              <a:rPr lang="ru-RU" sz="14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раскрытие потенциала личности наставляемого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необходимое для успешной личной и профессиональной самореализации в современных условиях неопределенности;</a:t>
            </a: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формирования эффективной </a:t>
            </a:r>
            <a:r>
              <a:rPr lang="ru-RU" sz="14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поддержки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самоопределения и профессиональной 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4021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РОЛЕВЫЕ ВАРИАЦИИ ФОРМ НАСТАВНИЧЕСТВА: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- учитель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67690" y="1398134"/>
            <a:ext cx="7253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«Опытный педагог – молодой специалист»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«Лидер  педагогического сообщества – педагог, испытывающий проблемы»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«Педагог-новатор  – консервативный педагог»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«Успешный классный руководитель – неопытный классный руководитель»</a:t>
            </a:r>
          </a:p>
        </p:txBody>
      </p:sp>
    </p:spTree>
    <p:extLst>
      <p:ext uri="{BB962C8B-B14F-4D97-AF65-F5344CB8AC3E}">
        <p14:creationId xmlns:p14="http://schemas.microsoft.com/office/powerpoint/2010/main" val="21541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483"/>
            <a:ext cx="7380820" cy="9181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целевой модели наставничества  -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 решения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актуальных кадровых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652" y="1115331"/>
            <a:ext cx="7290810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 должен увидеть карьерную перспективу и возможности профессиональной деятельности: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молодой специалист 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увидеть перспективу и возможности в новом коллективе,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 с большим стажем</a:t>
            </a:r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ощущающий себя некомфортно в мире новых образовательных технологий или испытывающего кризис профессионального роста, находящегося в ситуации профессионального выгорания.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961406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Наставничество как форма готовности к изменениям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4113" y="3380108"/>
            <a:ext cx="7111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Помочь педагогическим коллективам увидеть собственный потенциал деятельности.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Помочь педагогическим коллективам создать реалистичные программы наставничества, базирующиеся на уникальных характеристиках образовательной организации.</a:t>
            </a:r>
          </a:p>
          <a:p>
            <a:pPr marL="342900" indent="-342900" algn="just"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Выявить варианты решения спектра педагогических проблем образовательной организации на основании сетевого принципа.</a:t>
            </a:r>
          </a:p>
        </p:txBody>
      </p:sp>
    </p:spTree>
    <p:extLst>
      <p:ext uri="{BB962C8B-B14F-4D97-AF65-F5344CB8AC3E}">
        <p14:creationId xmlns:p14="http://schemas.microsoft.com/office/powerpoint/2010/main" val="4296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380820" cy="9181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наставничества  - личный опыт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34BA-921C-4CBF-B575-1FE1E9AC6179}"/>
              </a:ext>
            </a:extLst>
          </p:cNvPr>
          <p:cNvSpPr txBox="1"/>
          <p:nvPr/>
        </p:nvSpPr>
        <p:spPr>
          <a:xfrm>
            <a:off x="1732071" y="1273729"/>
            <a:ext cx="8373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«Большая часть процесса работы с наставником — это общение!»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C079-9E0F-4A0E-95C5-452452CEA78E}"/>
              </a:ext>
            </a:extLst>
          </p:cNvPr>
          <p:cNvSpPr txBox="1"/>
          <p:nvPr/>
        </p:nvSpPr>
        <p:spPr>
          <a:xfrm>
            <a:off x="1732071" y="1671931"/>
            <a:ext cx="71560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же мы думаем об инвестициях в будущее, то здесь важно неформальное общение. Оно закладывает долгосрочный фундамент, помогает осознать профессиональные ценности.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DD2FEC-C139-4A5B-AAA2-9A72ACFB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71" y="2615722"/>
            <a:ext cx="3307981" cy="186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6ADB1808-3951-4A05-B969-836913EAEFBD}"/>
              </a:ext>
            </a:extLst>
          </p:cNvPr>
          <p:cNvSpPr/>
          <p:nvPr/>
        </p:nvSpPr>
        <p:spPr>
          <a:xfrm>
            <a:off x="2555776" y="3448195"/>
            <a:ext cx="360040" cy="424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3C51FE7-2C2C-44B9-9973-A29FDEF1CC00}"/>
              </a:ext>
            </a:extLst>
          </p:cNvPr>
          <p:cNvSpPr/>
          <p:nvPr/>
        </p:nvSpPr>
        <p:spPr>
          <a:xfrm>
            <a:off x="3563888" y="2615722"/>
            <a:ext cx="360040" cy="424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6FF69A-B502-4502-A2A8-F978EED6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75" y="2595629"/>
            <a:ext cx="1779108" cy="133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D9A219B-0139-496A-9855-1DCEBA03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06" y="2931907"/>
            <a:ext cx="1428312" cy="178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96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380820" cy="9181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наставничества  - личный опыт</a:t>
            </a:r>
            <a:br>
              <a:rPr lang="ru-RU" sz="1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E34BA-921C-4CBF-B575-1FE1E9AC6179}"/>
              </a:ext>
            </a:extLst>
          </p:cNvPr>
          <p:cNvSpPr txBox="1"/>
          <p:nvPr/>
        </p:nvSpPr>
        <p:spPr>
          <a:xfrm>
            <a:off x="4391980" y="1671650"/>
            <a:ext cx="43193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Дополняя друг друга, мы доказываем, что наставничество сегодня – это </a:t>
            </a: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передачи опыта, знаний, освоения профессиональных ценностей через неформальное взаимодействие, основанное на доверии и партнерстве.</a:t>
            </a:r>
            <a:endParaRPr lang="ru-RU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B44A0-5B66-456D-A379-8B723055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99642"/>
            <a:ext cx="2073730" cy="311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1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13428</TotalTime>
  <Words>356</Words>
  <Application>Microsoft Office PowerPoint</Application>
  <PresentationFormat>Экран (16:9)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Тема Office</vt:lpstr>
      <vt:lpstr>Педагогический практикум-погружение. Как управлять готовностью к изменениям в школе? 28.03.2022</vt:lpstr>
      <vt:lpstr>Формирование организационной готовности школы к изменениям в процессе реализации программы  наставничества</vt:lpstr>
      <vt:lpstr>Целевая программа НАСТАВНИЧЕСТВА </vt:lpstr>
      <vt:lpstr>Цель внедрения НАСТАВНИЧЕСТВА </vt:lpstr>
      <vt:lpstr>РОЛЕВЫЕ ВАРИАЦИИ ФОРМ НАСТАВНИЧЕСТВА: учитель - учитель</vt:lpstr>
      <vt:lpstr>Реализация целевой модели наставничества  - способ решения актуальных кадровых проблем</vt:lpstr>
      <vt:lpstr>Реализация наставничества  - личный опыт </vt:lpstr>
      <vt:lpstr>Реализация наставничества  - личный опыт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Marina Sizova</cp:lastModifiedBy>
  <cp:revision>370</cp:revision>
  <cp:lastPrinted>2017-03-30T08:39:18Z</cp:lastPrinted>
  <dcterms:created xsi:type="dcterms:W3CDTF">2017-03-23T13:26:11Z</dcterms:created>
  <dcterms:modified xsi:type="dcterms:W3CDTF">2022-03-26T18:21:19Z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